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3a753bdc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3a753bdc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b8fc1b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b8fc1b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6b8fc1b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6b8fc1b1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6b8fc1b1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6b8fc1b1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DFDF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6b8fc1b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6b8fc1b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6bef03e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6bef03e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6b8fc1b1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6b8fc1b1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b8fc1b1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6b8fc1b1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3a753bdc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3a753bdc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3a753bd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3a753bd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a753bdc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a753bdc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3a753bdc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3a753bdc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3a753bdc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3a753bdc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a753bdc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a753bdc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6bef03ec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6bef03ec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a753bdc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a753bdc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3a753bd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3a753bd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1875"/>
            <a:ext cx="8520600" cy="25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u="sng">
                <a:latin typeface="Times New Roman"/>
                <a:ea typeface="Times New Roman"/>
                <a:cs typeface="Times New Roman"/>
                <a:sym typeface="Times New Roman"/>
              </a:rPr>
              <a:t>Housing: How will the pandemic affect the housing market?</a:t>
            </a:r>
            <a:endParaRPr sz="24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18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Group A2: Iyesogie(Stephany) Obakpolor, Donald Yakam Ngandeu, Nnamdi Obodoechine, Tina Huang,Asim Syed</a:t>
            </a:r>
            <a:endParaRPr sz="1600" b="1">
              <a:solidFill>
                <a:schemeClr val="dk1"/>
              </a:solidFill>
              <a:highlight>
                <a:srgbClr val="FF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FFFF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34350" y="818025"/>
            <a:ext cx="64659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05975" y="534700"/>
            <a:ext cx="762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did the pandemic affect unemployment in Georgia?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05975" y="1983450"/>
            <a:ext cx="179400" cy="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125" y="974875"/>
            <a:ext cx="2784701" cy="27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remix 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750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Questions - The Remix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en"/>
              <a:t>What is the relationship between the number of covid test administered and the number of confirmed cases/deaths?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5" y="2775188"/>
            <a:ext cx="4231100" cy="16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47019"/>
            <a:ext cx="4371975" cy="174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436" y="497200"/>
            <a:ext cx="4231114" cy="16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Question-The Remix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2) what is the relationship between the initial number of unemployment case and the the number of test?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2794225"/>
            <a:ext cx="5773399" cy="2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152400"/>
            <a:ext cx="5719500" cy="2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Question-The Remix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3) What is the relationship between the number of hospitalizations and the continued unemployment claims?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600" y="400875"/>
            <a:ext cx="5693152" cy="1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625" y="2500575"/>
            <a:ext cx="5544301" cy="2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Question-The Remix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relationship between the number of initial unemployment claims, the continued claims and the unemployment rate 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913" y="174800"/>
            <a:ext cx="3032300" cy="20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125" y="2663975"/>
            <a:ext cx="2995864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50" y="2756225"/>
            <a:ext cx="3032300" cy="202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l="941" b="3175"/>
          <a:stretch/>
        </p:blipFill>
        <p:spPr>
          <a:xfrm>
            <a:off x="69775" y="32925"/>
            <a:ext cx="5570573" cy="26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125" y="2767350"/>
            <a:ext cx="5260674" cy="2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Findings 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were significantly more test administered than confirmed cases and deaths, especially during the last quarter of 2020. Then we see a dramatic drop in the number of test administered in the first quarter of 2021.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the pandemic began we saw a large amount on initial unemployment case, however there we had far fewer test administered. Then we see a swap as the number of test increased the number of initial unemployment claims decreased.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Findings 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Throughout the pandemic there has been steady number of hospitalizations. However we can see a spike in the months that had a decreased number of continued cases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initial claims and continued claims have pretty much mirrored each other, causing the unemployment rate to do same.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55675" y="422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2008 we witnessed the collapse of the housing market as a result of the stock market crash. Many feared the same would occur with the onset of the COVID-19 Pandemic, with the rise of unemployment. As the pandemic has continued we have seen interest rates drop and the price of homes increase. So the question that arises is “ What effect, if any, will the pandemic have on housing in the coming years?”.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800" y="754724"/>
            <a:ext cx="3890501" cy="38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Questions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2018 to 2020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 What effect has the pandemic had on household income?</a:t>
            </a: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How has the pandemic impacted interest rates?</a:t>
            </a: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-What is the impact of the pandemic on unemployment?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700" y="1231188"/>
            <a:ext cx="4345301" cy="32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Source 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54475" y="1152475"/>
            <a:ext cx="39999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-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Data USA puts public US Government data in your hands. 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-an open, easy-to-use platform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-It allows people to conduct their own analyses and create their own stories 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68505">
            <a:off x="4166597" y="1893884"/>
            <a:ext cx="4965180" cy="135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Data- The original  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Drop unnecessary columns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Drop all rows with missing information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175" y="235325"/>
            <a:ext cx="2683715" cy="207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235325"/>
            <a:ext cx="2742600" cy="20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650" y="2486861"/>
            <a:ext cx="2742598" cy="216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699" y="2769900"/>
            <a:ext cx="4039798" cy="1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Data- The original  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5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Create Summary tables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Mean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Sum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Timestamp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Groupby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272" y="223175"/>
            <a:ext cx="2726798" cy="234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657" y="223175"/>
            <a:ext cx="2591844" cy="234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325" y="2757748"/>
            <a:ext cx="2598982" cy="226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375" y="223175"/>
            <a:ext cx="5579150" cy="48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25" y="152400"/>
            <a:ext cx="69341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Pivot 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Questions but not enough data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“What do we have?”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9025"/>
            <a:ext cx="4361144" cy="36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Merge </a:t>
            </a:r>
            <a:r>
              <a:rPr lang="en" sz="1400">
                <a:solidFill>
                  <a:schemeClr val="lt2"/>
                </a:solidFill>
              </a:rPr>
              <a:t>Drop months and merge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3641752" cy="21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3720375" y="1490250"/>
            <a:ext cx="1176600" cy="1081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975" y="1093775"/>
            <a:ext cx="4016175" cy="21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997325" y="3877225"/>
            <a:ext cx="2991900" cy="4002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Unemployment Data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1602450" y="3272125"/>
            <a:ext cx="493200" cy="4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5502100" y="4146175"/>
            <a:ext cx="3182400" cy="4002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Covid - 19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6824352" y="3387986"/>
            <a:ext cx="403500" cy="572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Macintosh PowerPoint</Application>
  <PresentationFormat>On-screen Show (16:9)</PresentationFormat>
  <Paragraphs>59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Times New Roman</vt:lpstr>
      <vt:lpstr>Simple Dark</vt:lpstr>
      <vt:lpstr>   Housing: How will the pandemic affect the housing market? </vt:lpstr>
      <vt:lpstr>The Original </vt:lpstr>
      <vt:lpstr>The Questions</vt:lpstr>
      <vt:lpstr>The Source </vt:lpstr>
      <vt:lpstr>The Data- The original  </vt:lpstr>
      <vt:lpstr>The Data- The original  </vt:lpstr>
      <vt:lpstr>PowerPoint Presentation</vt:lpstr>
      <vt:lpstr>The Pivot </vt:lpstr>
      <vt:lpstr>Let’s Merge Drop months and merge</vt:lpstr>
      <vt:lpstr>The remix </vt:lpstr>
      <vt:lpstr>The Questions - The Remix</vt:lpstr>
      <vt:lpstr>The Question-The Remix</vt:lpstr>
      <vt:lpstr>The Question-The Remix</vt:lpstr>
      <vt:lpstr>The Question-The Remix</vt:lpstr>
      <vt:lpstr>PowerPoint Presentation</vt:lpstr>
      <vt:lpstr>The Findings </vt:lpstr>
      <vt:lpstr>The Findings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Housing: How will the pandemic affect the housing market? </dc:title>
  <cp:lastModifiedBy>iyesogie obakpolor</cp:lastModifiedBy>
  <cp:revision>1</cp:revision>
  <dcterms:modified xsi:type="dcterms:W3CDTF">2021-05-03T00:40:47Z</dcterms:modified>
</cp:coreProperties>
</file>